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28" r:id="rId57"/>
    <p:sldId id="416" r:id="rId58"/>
  </p:sldIdLst>
  <p:sldSz cx="9144000" cy="5143500" type="screen16x9"/>
  <p:notesSz cx="6858000" cy="9144000"/>
  <p:embeddedFontLst>
    <p:embeddedFont>
      <p:font typeface="Bebas Neue" panose="020B0604020202020204" charset="0"/>
      <p:regular r:id="rId60"/>
    </p:embeddedFont>
    <p:embeddedFont>
      <p:font typeface="Nunito Light" panose="020B0604020202020204" charset="0"/>
      <p:regular r:id="rId61"/>
      <p:italic r:id="rId62"/>
    </p:embeddedFont>
    <p:embeddedFont>
      <p:font typeface="Barlow" panose="020B060402020202020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Raleway ExtraBold" panose="020B0604020202020204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4347" autoAdjust="0"/>
  </p:normalViewPr>
  <p:slideViewPr>
    <p:cSldViewPr snapToGrid="0">
      <p:cViewPr varScale="1">
        <p:scale>
          <a:sx n="93" d="100"/>
          <a:sy n="93" d="100"/>
        </p:scale>
        <p:origin x="62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29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gif"/><Relationship Id="rId4" Type="http://schemas.openxmlformats.org/officeDocument/2006/relationships/image" Target="../media/image8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/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/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means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</a:t>
            </a:r>
            <a:r>
              <a:rPr lang="en-GB" dirty="0" smtClean="0">
                <a:latin typeface="Barlow" panose="00000500000000000000" pitchFamily="2" charset="0"/>
              </a:rPr>
              <a:t>motion restricted  to </a:t>
            </a:r>
            <a:r>
              <a:rPr lang="en-GB" dirty="0">
                <a:latin typeface="Barlow" panose="00000500000000000000" pitchFamily="2" charset="0"/>
              </a:rPr>
              <a:t>a </a:t>
            </a:r>
            <a:r>
              <a:rPr lang="en-GB" dirty="0" smtClean="0">
                <a:latin typeface="Barlow" panose="00000500000000000000" pitchFamily="2" charset="0"/>
              </a:rPr>
              <a:t>plane.</a:t>
            </a: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</p:spPr>
            <p:txBody>
              <a:bodyPr/>
              <a:lstStyle/>
              <a:p>
                <a:r>
                  <a:rPr lang="en-GB" dirty="0" smtClean="0">
                    <a:latin typeface="Barlow" panose="00000500000000000000" pitchFamily="2" charset="0"/>
                  </a:rPr>
                  <a:t>In part I, we investigated </a:t>
                </a:r>
                <a:r>
                  <a:rPr lang="en-GB" dirty="0">
                    <a:latin typeface="Barlow" panose="00000500000000000000" pitchFamily="2" charset="0"/>
                  </a:rPr>
                  <a:t>the motion </a:t>
                </a:r>
                <a:r>
                  <a:rPr lang="en-GB" dirty="0" smtClean="0">
                    <a:latin typeface="Barlow" panose="00000500000000000000" pitchFamily="2" charset="0"/>
                  </a:rPr>
                  <a:t>on 1D surfaces, and it wasn’t </a:t>
                </a:r>
                <a:r>
                  <a:rPr lang="en-GB" dirty="0">
                    <a:latin typeface="Barlow" panose="00000500000000000000" pitchFamily="2" charset="0"/>
                  </a:rPr>
                  <a:t>as </a:t>
                </a:r>
                <a:r>
                  <a:rPr lang="en-GB" dirty="0" smtClean="0">
                    <a:latin typeface="Barlow" panose="00000500000000000000" pitchFamily="2" charset="0"/>
                  </a:rPr>
                  <a:t>simple </a:t>
                </a:r>
                <a:r>
                  <a:rPr lang="en-GB" dirty="0">
                    <a:latin typeface="Barlow" panose="00000500000000000000" pitchFamily="2" charset="0"/>
                  </a:rPr>
                  <a:t>as circular surface (simple pendulum).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studied the effects of damping and driving, and found some surprising behaviour.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 smtClean="0">
                    <a:latin typeface="Barlow" panose="00000500000000000000" pitchFamily="2" charset="0"/>
                  </a:rPr>
                  <a:t>We didn’t find any chaotic motion, but did find som</a:t>
                </a:r>
                <a:r>
                  <a:rPr lang="en-GB" dirty="0" smtClean="0">
                    <a:latin typeface="Barlow" panose="00000500000000000000" pitchFamily="2" charset="0"/>
                  </a:rPr>
                  <a:t>e ”period multiplied”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>
                    <a:latin typeface="Barlow" panose="00000500000000000000" pitchFamily="2" charset="0"/>
                  </a:rPr>
                  <a:t>.</a:t>
                </a:r>
                <a:endParaRPr lang="en-GB" dirty="0">
                  <a:latin typeface="Barlow" panose="00000500000000000000" pitchFamily="2" charset="0"/>
                </a:endParaRP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  <a:blipFill>
                <a:blip r:embed="rId3"/>
                <a:stretch>
                  <a:fillRect t="-9220" b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4331242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II, with the spherical surface, we saw a more realistic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 smtClean="0">
                <a:latin typeface="Barlow" panose="00000500000000000000" pitchFamily="2" charset="0"/>
              </a:rPr>
              <a:t>We investigated the initial conditions for different paths. We added damping, and considered motion on a hemisphere.</a:t>
            </a: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 smtClean="0">
                <a:latin typeface="Barlow" panose="00000500000000000000" pitchFamily="2" charset="0"/>
              </a:rPr>
              <a:t>From all of these, constrained motion is quite interesting and not at all straightforward.</a:t>
            </a: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local truncation 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957</Words>
  <Application>Microsoft Office PowerPoint</Application>
  <PresentationFormat>On-screen Show (16:9)</PresentationFormat>
  <Paragraphs>232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Bebas Neue</vt:lpstr>
      <vt:lpstr>Nunito Light</vt:lpstr>
      <vt:lpstr>Barlow</vt:lpstr>
      <vt:lpstr>Cambria Math</vt:lpstr>
      <vt:lpstr>Arial</vt:lpstr>
      <vt:lpstr>Raleway ExtraBold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Asif Ayub</cp:lastModifiedBy>
  <cp:revision>50</cp:revision>
  <dcterms:modified xsi:type="dcterms:W3CDTF">2022-01-11T06:09:08Z</dcterms:modified>
</cp:coreProperties>
</file>